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turbo/ppt.ru/s/kodeks.phtml?parent-reqid=1604320609226549-316018946670431599000107-production-app-host-vla-web-yp-263&amp;pcgi=kodeks%3D17%26paper%3D191&amp;utm_source=turbo_turb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Поощрение работников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nalog-spravka.ru/wp-content/uploads/2017/08/%D0%9E%D0%B1%D1%80%D0%B0%D0%B7%D0%B5%D1%86-%D0%A2-11%D0%B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"/>
            <a:ext cx="662473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Структура документа: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шапка </a:t>
            </a:r>
            <a:r>
              <a:rPr lang="ru-RU" sz="2800" dirty="0" smtClean="0"/>
              <a:t>с приведением реквизитов организации и документа (наименование предприятия, номер, дата издания приказа, его тема);</a:t>
            </a:r>
          </a:p>
          <a:p>
            <a:r>
              <a:rPr lang="ru-RU" sz="2800" dirty="0" smtClean="0"/>
              <a:t>основная часть с письменным оформлением распоряжения работодателя и его основания;</a:t>
            </a:r>
          </a:p>
          <a:p>
            <a:r>
              <a:rPr lang="ru-RU" sz="2800" dirty="0" smtClean="0"/>
              <a:t>заключительная (подписи, их расшифровки, обязательно должна присутствовать отметка об ознакомлении сотрудника).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70186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основной части обязательно должно быть указано: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r>
              <a:rPr lang="ru-RU" dirty="0" smtClean="0"/>
              <a:t>кого </a:t>
            </a:r>
            <a:r>
              <a:rPr lang="ru-RU" dirty="0" smtClean="0"/>
              <a:t>конкретно премируют (полностью фамилия, имя и отчество, табельный номер, подразделение и занимаемая должность);</a:t>
            </a:r>
          </a:p>
          <a:p>
            <a:r>
              <a:rPr lang="ru-RU" dirty="0" smtClean="0"/>
              <a:t>за что осуществляется премирование (указание конкретных достижений, заслуг или иных оснований). Например, часто применяются такие формулировки: «в связи с юбилеем», «за производственные успехи», «за профессионализм и переработку» и т. д.;</a:t>
            </a:r>
          </a:p>
          <a:p>
            <a:r>
              <a:rPr lang="ru-RU" dirty="0" smtClean="0"/>
              <a:t>размер вознаграждения или порядок его определения;</a:t>
            </a:r>
          </a:p>
          <a:p>
            <a:r>
              <a:rPr lang="ru-RU" dirty="0" smtClean="0"/>
              <a:t>период, за который производится надбавка.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366328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Приказ о единовременном премировании — это распорядительный документ организации, который издается, если руководитель решил поощрить одного или нескольких сотрудников. Кроме приказа могут потребоваться и другие документы.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005064"/>
            <a:ext cx="8204448" cy="25572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Зарплата </a:t>
            </a:r>
            <a:r>
              <a:rPr lang="ru-RU" dirty="0" smtClean="0"/>
              <a:t>работника может состоять из окладной и премиальной частей. Окладная часть имеет свой минимальный порог, обозначенный ставками МРОТ, а вот премиальная никаких предельных рамок не имеет. Иначе говоря, руководитель принимает решение, назначать премию сотруднику или нет, он же определяет размер премии.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8147248" cy="55431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Одним из способов поощрения сотрудника за успешный труд, достижение высоких результатов в работе является премирование. Работодатель заинтересован в повышении эффективности показателей деятельности компании, поэтому вправе мотивировать работников в виде выплаты премии. Для оформления решения используется такой распорядительный документ, как приказ о единовременном премировании (если речь идет только об одном сотруднике). Существуют реквизиты, которые рекомендовано использовать в таком бланке. Образец приказа на премирование сотрудников можно найти в приложении по ссылке.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Виды поощрений сотрудников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8219256" cy="576064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Сотрудник </a:t>
            </a:r>
            <a:r>
              <a:rPr lang="ru-RU" dirty="0" smtClean="0"/>
              <a:t>может быть поощрен не только в материальной форме. Основные виды поощрений, используемые на практике:</a:t>
            </a:r>
          </a:p>
          <a:p>
            <a:r>
              <a:rPr lang="ru-RU" dirty="0" smtClean="0"/>
              <a:t>объявление благодарности;</a:t>
            </a:r>
          </a:p>
          <a:p>
            <a:r>
              <a:rPr lang="ru-RU" dirty="0" smtClean="0"/>
              <a:t>денежная премия;</a:t>
            </a:r>
          </a:p>
          <a:p>
            <a:r>
              <a:rPr lang="ru-RU" dirty="0" smtClean="0"/>
              <a:t>представление к званию лучшего в профессии;</a:t>
            </a:r>
          </a:p>
          <a:p>
            <a:r>
              <a:rPr lang="ru-RU" dirty="0" smtClean="0"/>
              <a:t>выдача ценного подарка;</a:t>
            </a:r>
          </a:p>
          <a:p>
            <a:r>
              <a:rPr lang="ru-RU" dirty="0" smtClean="0"/>
              <a:t>награждение почетной грамотой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sz="2200" dirty="0" smtClean="0"/>
              <a:t>Перечень, в соответствии со </a:t>
            </a:r>
            <a:r>
              <a:rPr lang="ru-RU" sz="2200" dirty="0" smtClean="0">
                <a:hlinkClick r:id="rId2"/>
              </a:rPr>
              <a:t>ст. 191 ТК РФ</a:t>
            </a:r>
            <a:r>
              <a:rPr lang="ru-RU" sz="2200" dirty="0" smtClean="0"/>
              <a:t>, не является закрытым, система премирования устанавливается для каждого конкретного предприятия в локальных нормативных актах. За особенные достижения может последовать представление к </a:t>
            </a:r>
            <a:r>
              <a:rPr lang="ru-RU" sz="2200" dirty="0" err="1" smtClean="0"/>
              <a:t>госнаградам</a:t>
            </a:r>
            <a:r>
              <a:rPr lang="ru-RU" sz="2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Объявление работнику о выплате премии производится в форме издания соответствующего приказа.</a:t>
            </a:r>
            <a:b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него есть несколько разновидностей:</a:t>
            </a:r>
            <a:br>
              <a:rPr lang="ru-RU" sz="27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ru-RU" dirty="0" smtClean="0"/>
              <a:t>массовые </a:t>
            </a:r>
            <a:r>
              <a:rPr lang="ru-RU" dirty="0" smtClean="0"/>
              <a:t>— вынесенные в отношении целой группы работников, большинства коллектива и персональные;</a:t>
            </a:r>
          </a:p>
          <a:p>
            <a:r>
              <a:rPr lang="ru-RU" dirty="0" smtClean="0"/>
              <a:t>плановые — издаваемые с определенной периодичностью и внеплановые;</a:t>
            </a:r>
          </a:p>
          <a:p>
            <a:r>
              <a:rPr lang="ru-RU" dirty="0" smtClean="0"/>
              <a:t>производственные — принимаемые в связи с достижением результатов на производстве;</a:t>
            </a:r>
          </a:p>
          <a:p>
            <a:r>
              <a:rPr lang="ru-RU" dirty="0" smtClean="0"/>
              <a:t>организационные — издаваемые в благодарность за активное участие в общественной жизни предприятия, например, за достижение на спортивных мероприятиях;</a:t>
            </a:r>
          </a:p>
          <a:p>
            <a:r>
              <a:rPr lang="ru-RU" dirty="0" smtClean="0"/>
              <a:t>праздничные — в связи с наступлением памятных дат, праздников, юбилеев.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658336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Основанием издания приказа является служебная записка, представление или ходатайство непосредственного руководителя сотрудника или руководителя другой службы, отдела. В этом документе обязательно указываются достижения работника или иные основания для премирования. Сумма выплаты может быть обозначена конкретно или с указанием на процент от оклада и т. д. Руководитель предприятия может принять решение о повышении или уменьшении денежной награды.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luckclub.ru/images/luckclub/2018/06/premirov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7363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933528"/>
          </a:xfrm>
        </p:spPr>
        <p:txBody>
          <a:bodyPr/>
          <a:lstStyle/>
          <a:p>
            <a:r>
              <a:rPr lang="ru-RU" dirty="0" smtClean="0"/>
              <a:t>Бланк может быть составлен по типовой форме Т-11, утвержденной Госкомстатом (но не являющейся в настоящий момент обязательной к применению), или в свободной форме. Организация вправе разработать собственный образец.</a:t>
            </a:r>
          </a:p>
          <a:p>
            <a:r>
              <a:rPr lang="ru-RU" dirty="0" smtClean="0"/>
              <a:t>Форма Т-11 используется, если премировать нужно одного работника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Если премии достойны несколько работников, издается коллективный договор по форме Т-11а.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404664"/>
            <a:ext cx="8244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Приказы по форме Т-11 и Т-11а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0.wp.com/blankionline.ru/wp-content/uploads/2016/02/prikaz-o-pooshhrenii-obrazets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81263"/>
            <a:ext cx="7632848" cy="6776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545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Поощрение работников</vt:lpstr>
      <vt:lpstr>Приказ о единовременном премировании — это распорядительный документ организации, который издается, если руководитель решил поощрить одного или нескольких сотрудников. Кроме приказа могут потребоваться и другие документы. </vt:lpstr>
      <vt:lpstr>Слайд 3</vt:lpstr>
      <vt:lpstr>Виды поощрений сотрудников </vt:lpstr>
      <vt:lpstr>Объявление работнику о выплате премии производится в форме издания соответствующего приказа. У него есть несколько разновидностей: </vt:lpstr>
      <vt:lpstr>Основанием издания приказа является служебная записка, представление или ходатайство непосредственного руководителя сотрудника или руководителя другой службы, отдела. В этом документе обязательно указываются достижения работника или иные основания для премирования. Сумма выплаты может быть обозначена конкретно или с указанием на процент от оклада и т. д. Руководитель предприятия может принять решение о повышении или уменьшении денежной награды.</vt:lpstr>
      <vt:lpstr>Слайд 7</vt:lpstr>
      <vt:lpstr>Слайд 8</vt:lpstr>
      <vt:lpstr>Слайд 9</vt:lpstr>
      <vt:lpstr>Слайд 10</vt:lpstr>
      <vt:lpstr>Структура документа: </vt:lpstr>
      <vt:lpstr>В основной части обязательно должно быть указано: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Поощрение работников</dc:title>
  <dc:creator>Admin</dc:creator>
  <cp:lastModifiedBy>Пользователь Windows</cp:lastModifiedBy>
  <cp:revision>1</cp:revision>
  <dcterms:created xsi:type="dcterms:W3CDTF">2020-11-02T13:21:16Z</dcterms:created>
  <dcterms:modified xsi:type="dcterms:W3CDTF">2020-11-02T13:31:51Z</dcterms:modified>
</cp:coreProperties>
</file>